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0-96-inch-oled-display-with-arduino-ide/" TargetMode="External"/><Relationship Id="rId2" Type="http://schemas.openxmlformats.org/officeDocument/2006/relationships/hyperlink" Target="https://microcontrollerslab.com/oled-display-esp8266-nodemcu-tutorial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619500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https://microcontrollerslab.com/oled-display-esp8266-nodemcu-tutorial/</a:t>
            </a:r>
            <a:endParaRPr lang="fr-FR" dirty="0"/>
          </a:p>
          <a:p>
            <a:r>
              <a:rPr lang="fr-FR" dirty="0">
                <a:hlinkClick r:id="rId3"/>
              </a:rPr>
              <a:t>https://randomnerdtutorials.com/esp8266-0-96-inch-oled-display-with-arduino-ide/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https://lastminuteengineers.com/esp8266-i2c-lcd-tutorial/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1305</Words>
  <Application>Microsoft Office PowerPoint</Application>
  <PresentationFormat>Grand écran</PresentationFormat>
  <Paragraphs>108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Léo</cp:lastModifiedBy>
  <cp:revision>23</cp:revision>
  <dcterms:created xsi:type="dcterms:W3CDTF">2023-02-07T11:39:05Z</dcterms:created>
  <dcterms:modified xsi:type="dcterms:W3CDTF">2023-02-24T10:17:23Z</dcterms:modified>
</cp:coreProperties>
</file>